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3" Type="http://schemas.openxmlformats.org/officeDocument/2006/relationships/extended-properties" Target="docProps/app.xml"/>
  <Relationship Id="rId2" Type="http://schemas.openxmlformats.org/package/2006/relationships/metadata/core-properties" Target="docProps/core.xml"/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6858000" type="screen4x3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1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010.pn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111.pn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212.pn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313.pn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414.pn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515.pn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616.pn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717.pn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818.pn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1919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22.pn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020.pn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121.pn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222.pn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323.pn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424.pn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525.pn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626.pn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727.pn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828.pn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2929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33.pn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030.pn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131.pn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232.pn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333.pn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434.pn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535.pn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636.pn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737.pn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3838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4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5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6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77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88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presentation-0009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0" y="866013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/>
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2018-12-10T14:17:29Z</dcterms:created>
  <dcterms:modified xsi:type="dcterms:W3CDTF">2018-12-10T14:17:29Z</dcterms:modified>
  <dc:title>Untitled Presentation</dc:title>
  <dc:description/>
  <dc:subject/>
  <cp:keywords/>
  <cp:category/>
</cp:coreProperties>
</file>